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7" r:id="rId5"/>
    <p:sldId id="261" r:id="rId6"/>
    <p:sldId id="260" r:id="rId7"/>
    <p:sldId id="268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0B00-095A-48C0-8C65-EF45307E35DC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067E-9E67-4927-A6A9-2FA148D739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42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0B00-095A-48C0-8C65-EF45307E35DC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067E-9E67-4927-A6A9-2FA148D739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094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0B00-095A-48C0-8C65-EF45307E35DC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067E-9E67-4927-A6A9-2FA148D739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039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0B00-095A-48C0-8C65-EF45307E35DC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067E-9E67-4927-A6A9-2FA148D739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242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0B00-095A-48C0-8C65-EF45307E35DC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067E-9E67-4927-A6A9-2FA148D739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087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0B00-095A-48C0-8C65-EF45307E35DC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067E-9E67-4927-A6A9-2FA148D739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942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0B00-095A-48C0-8C65-EF45307E35DC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067E-9E67-4927-A6A9-2FA148D739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032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0B00-095A-48C0-8C65-EF45307E35DC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067E-9E67-4927-A6A9-2FA148D739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607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0B00-095A-48C0-8C65-EF45307E35DC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067E-9E67-4927-A6A9-2FA148D739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594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0B00-095A-48C0-8C65-EF45307E35DC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067E-9E67-4927-A6A9-2FA148D739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244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60B00-095A-48C0-8C65-EF45307E35DC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D067E-9E67-4927-A6A9-2FA148D739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889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60B00-095A-48C0-8C65-EF45307E35DC}" type="datetimeFigureOut">
              <a:rPr lang="ru-RU" smtClean="0"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D067E-9E67-4927-A6A9-2FA148D739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401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2411760" y="1700808"/>
            <a:ext cx="43204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FF00"/>
                </a:solidFill>
              </a:rPr>
              <a:t>Презентация изготовления  книжки по сказке  «Теремок»</a:t>
            </a:r>
          </a:p>
          <a:p>
            <a:pPr algn="ctr"/>
            <a:r>
              <a:rPr lang="ru-RU" sz="3600" b="1" i="1" dirty="0" smtClean="0">
                <a:solidFill>
                  <a:srgbClr val="FFFF00"/>
                </a:solidFill>
              </a:rPr>
              <a:t>1-младшая группа</a:t>
            </a:r>
            <a:endParaRPr lang="ru-RU" sz="3600" b="1" i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5229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267473" y="5789277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FFFF00"/>
                </a:solidFill>
              </a:rPr>
              <a:t>Воспитатели: Котова О.Н.</a:t>
            </a:r>
          </a:p>
          <a:p>
            <a:r>
              <a:rPr lang="ru-RU" i="1" dirty="0" err="1" smtClean="0">
                <a:solidFill>
                  <a:srgbClr val="FFFF00"/>
                </a:solidFill>
              </a:rPr>
              <a:t>Матыцина</a:t>
            </a:r>
            <a:r>
              <a:rPr lang="ru-RU" i="1" dirty="0" smtClean="0">
                <a:solidFill>
                  <a:srgbClr val="FFFF00"/>
                </a:solidFill>
              </a:rPr>
              <a:t> М. В.</a:t>
            </a:r>
            <a:endParaRPr lang="ru-RU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006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99520" y="612844"/>
            <a:ext cx="55487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Цель : развитие творческих способностей детей через театрализованную деятельность; воспитывать усидчивость и зрительное восприятие.</a:t>
            </a:r>
          </a:p>
          <a:p>
            <a:r>
              <a:rPr lang="ru-RU" sz="2400" dirty="0" smtClean="0"/>
              <a:t>Задачи:</a:t>
            </a:r>
          </a:p>
          <a:p>
            <a:r>
              <a:rPr lang="ru-RU" sz="2400" dirty="0" smtClean="0"/>
              <a:t>• побуждать интерес к предлагаемой деятельности;</a:t>
            </a:r>
          </a:p>
          <a:p>
            <a:r>
              <a:rPr lang="ru-RU" sz="2400" dirty="0" smtClean="0"/>
              <a:t>• привлекать детей к совместной театрализованной деятельности;</a:t>
            </a:r>
          </a:p>
          <a:p>
            <a:r>
              <a:rPr lang="ru-RU" sz="2400" dirty="0" smtClean="0"/>
              <a:t>• развивать речь, воображение и мышление;</a:t>
            </a:r>
          </a:p>
          <a:p>
            <a:r>
              <a:rPr lang="ru-RU" sz="2400" dirty="0" smtClean="0"/>
              <a:t>• помогать робким и застенчивым детям включаться в театрализованную игру;</a:t>
            </a:r>
          </a:p>
        </p:txBody>
      </p:sp>
    </p:spTree>
    <p:extLst>
      <p:ext uri="{BB962C8B-B14F-4D97-AF65-F5344CB8AC3E}">
        <p14:creationId xmlns:p14="http://schemas.microsoft.com/office/powerpoint/2010/main" val="2056602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" name="TextBox 9"/>
          <p:cNvSpPr txBox="1"/>
          <p:nvPr/>
        </p:nvSpPr>
        <p:spPr>
          <a:xfrm>
            <a:off x="1475656" y="660011"/>
            <a:ext cx="59046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Предварительная Работа:</a:t>
            </a:r>
          </a:p>
          <a:p>
            <a:r>
              <a:rPr lang="ru-RU" sz="2000" b="1" i="1" dirty="0" smtClean="0">
                <a:solidFill>
                  <a:srgbClr val="C00000"/>
                </a:solidFill>
              </a:rPr>
              <a:t>1. Чтение сказки «теремок»;</a:t>
            </a:r>
          </a:p>
          <a:p>
            <a:r>
              <a:rPr lang="ru-RU" sz="2000" b="1" i="1" dirty="0" smtClean="0">
                <a:solidFill>
                  <a:srgbClr val="C00000"/>
                </a:solidFill>
              </a:rPr>
              <a:t>2. Рассматривание иллюстраций к сказке;</a:t>
            </a:r>
          </a:p>
          <a:p>
            <a:r>
              <a:rPr lang="ru-RU" sz="2000" b="1" i="1" dirty="0" smtClean="0">
                <a:solidFill>
                  <a:srgbClr val="C00000"/>
                </a:solidFill>
              </a:rPr>
              <a:t>3. Просмотр мультфильма «теремок»;</a:t>
            </a:r>
          </a:p>
          <a:p>
            <a:r>
              <a:rPr lang="ru-RU" sz="2000" b="1" i="1" dirty="0" smtClean="0">
                <a:solidFill>
                  <a:srgbClr val="C00000"/>
                </a:solidFill>
              </a:rPr>
              <a:t>4. Показ сказки «Теремок»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564904"/>
            <a:ext cx="5256584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380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6496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07511" y="-363098"/>
            <a:ext cx="2736306" cy="44158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84984"/>
            <a:ext cx="3816424" cy="30166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284984"/>
            <a:ext cx="3672408" cy="301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606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85800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76672"/>
            <a:ext cx="4211960" cy="32403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712" y="3356991"/>
            <a:ext cx="3651870" cy="30106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56992"/>
            <a:ext cx="3948150" cy="295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32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728" y="3412370"/>
            <a:ext cx="4248472" cy="33299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728" y="160949"/>
            <a:ext cx="4248472" cy="31683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6705"/>
            <a:ext cx="3955026" cy="31507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71" y="3412370"/>
            <a:ext cx="3955026" cy="332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266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764704"/>
            <a:ext cx="3096344" cy="52565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64704"/>
            <a:ext cx="5472608" cy="525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354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843808" y="2564904"/>
            <a:ext cx="3456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rgbClr val="FFFF00"/>
                </a:solidFill>
              </a:rPr>
              <a:t>Спасибо за внимание!</a:t>
            </a:r>
            <a:endParaRPr lang="ru-RU" sz="48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455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4925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107</Words>
  <Application>Microsoft Office PowerPoint</Application>
  <PresentationFormat>Экран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Васильев В.С. Иваново-2011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мама</dc:creator>
  <cp:lastModifiedBy>мама</cp:lastModifiedBy>
  <cp:revision>11</cp:revision>
  <dcterms:created xsi:type="dcterms:W3CDTF">2019-05-12T09:40:23Z</dcterms:created>
  <dcterms:modified xsi:type="dcterms:W3CDTF">2019-05-20T07:38:05Z</dcterms:modified>
</cp:coreProperties>
</file>